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1" r:id="rId4"/>
    <p:sldId id="259" r:id="rId5"/>
    <p:sldId id="269" r:id="rId6"/>
    <p:sldId id="265" r:id="rId7"/>
    <p:sldId id="258" r:id="rId8"/>
    <p:sldId id="257" r:id="rId9"/>
    <p:sldId id="263" r:id="rId10"/>
    <p:sldId id="264" r:id="rId11"/>
    <p:sldId id="273" r:id="rId12"/>
    <p:sldId id="274" r:id="rId13"/>
    <p:sldId id="260" r:id="rId14"/>
    <p:sldId id="272" r:id="rId15"/>
    <p:sldId id="266" r:id="rId16"/>
    <p:sldId id="270" r:id="rId17"/>
    <p:sldId id="267" r:id="rId18"/>
    <p:sldId id="26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53" autoAdjust="0"/>
    <p:restoredTop sz="94660"/>
  </p:normalViewPr>
  <p:slideViewPr>
    <p:cSldViewPr>
      <p:cViewPr varScale="1">
        <p:scale>
          <a:sx n="64" d="100"/>
          <a:sy n="64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6314" y="1857364"/>
            <a:ext cx="4357686" cy="2857520"/>
          </a:xfrm>
        </p:spPr>
        <p:txBody>
          <a:bodyPr/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Ілюстрації до повісті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“ТАРАС БУЛЬБА”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71942"/>
            <a:ext cx="3414714" cy="156685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Неля\Desktop\ІСТОРИЧНА ДОВІДКА бУЛЬБА\ДЕРЕГУС\Тарас Бульба, 19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7062"/>
            <a:ext cx="5000628" cy="6895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Неля\Desktop\ІСТОРИЧНА ДОВІДКА бУЛЬБА\ДЕРЕГУС\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70"/>
            <a:ext cx="9147960" cy="6855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Неля\Desktop\ІСТОРИЧНА ДОВІДКА бУЛЬБА\ДЕРЕГУС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70126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Неля\Desktop\ІСТОРИЧНА ДОВІДКА бУЛЬБА\ДЕРЕГУС\slide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Неля\Desktop\ІСТОРИЧНА ДОВІДКА бУЛЬБА\ДЕРЕГУС\Без названия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13"/>
            <a:ext cx="9436045" cy="706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Неля\Desktop\ІСТОРИЧНА ДОВІДКА бУЛЬБА\ДЕРЕГУС\img4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70"/>
            <a:ext cx="9147960" cy="6855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Неля\Desktop\ІСТОРИЧНА ДОВІДКА бУЛЬБА\ДЕРЕГУС\Промова Тараса перед козакам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937"/>
            <a:ext cx="9144000" cy="6852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и по запросу дерегус до &quot;Тарас Бульба&quot; презентаці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51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Неля\Desktop\ІСТОРИЧНА ДОВІДКА бУЛЬБА\ДЕРЕГУС\Тарас Бульба над тілом Андрі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еля\Desktop\ІСТОРИЧНА ДОВІДКА бУЛЬБА\ДЕРЕГУС\img18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641080" y="1417638"/>
            <a:ext cx="45719" cy="58260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28" y="5572140"/>
            <a:ext cx="114272" cy="55402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28674" name="Picture 2" descr="C:\Users\Неля\Desktop\ІСТОРИЧНА ДОВІДКА бУЛЬБА\ДЕРЕГУС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9784" cy="7072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еля\Desktop\ІСТОРИЧНА ДОВІДКА бУЛЬБА\ДЕРЕГУС\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еля\Desktop\ІСТОРИЧНА ДОВІДКА бУЛЬБА\ДЕРЕГУС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70"/>
            <a:ext cx="9147960" cy="6855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Неля\Desktop\ІСТОРИЧНА ДОВІДКА бУЛЬБА\ДЕРЕГУС\Тарас Бульба попереду козацького війсь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3473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42926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Дерегус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М. Г. 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«Тарас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Бульба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попереду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клзацького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війська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Неля\Desktop\ІСТОРИЧНА ДОВІДКА бУЛЬБА\ДЕРЕГУС\Повернення з бурс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еля\Desktop\ІСТОРИЧНА ДОВІДКА бУЛЬБА\ДЕРЕГУС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70"/>
            <a:ext cx="9147960" cy="6855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еля\Desktop\ІСТОРИЧНА ДОВІДКА бУЛЬБА\ДЕРЕГУС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890" y="-209648"/>
            <a:ext cx="9435674" cy="7067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еля\Desktop\ІСТОРИЧНА ДОВІДКА бУЛЬБА\ДЕРЕГУС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</Words>
  <PresentationFormat>Экран (4:3)</PresentationFormat>
  <Paragraphs>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Ілюстрації до повісті  “ТАРАС БУЛЬБА”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ІЛЮСТРАЦІЇ ДО ПОВІСТІ  “ТАРАС БУЛЬБА”</dc:title>
  <dc:creator>Неля</dc:creator>
  <cp:lastModifiedBy>Неля</cp:lastModifiedBy>
  <cp:revision>9</cp:revision>
  <dcterms:created xsi:type="dcterms:W3CDTF">2018-02-27T15:33:59Z</dcterms:created>
  <dcterms:modified xsi:type="dcterms:W3CDTF">2018-02-27T16:10:15Z</dcterms:modified>
</cp:coreProperties>
</file>